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7.xml" ContentType="application/vnd.ms-office.activeX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activeX/activeX5.xml" ContentType="application/vnd.ms-office.activeX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vbaProject.bin" ContentType="application/vnd.ms-office.vbaProject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activeX/activeX8.xml" ContentType="application/vnd.ms-office.activeX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activeX/activeX6.xml" ContentType="application/vnd.ms-office.activeX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2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12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06/relationships/vbaProject" Target="vbaProject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29D51-1526-451B-B559-766E911EB9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64129B-9A3F-4696-9A50-5B6F201C09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C9D1DD-7BFB-47A1-80F4-D86043F645A1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2D68D-3F6C-420C-80AA-1F3BD236377B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F5BF6E-78FD-4FFB-A869-C3DE3942D01E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53694-9B61-4951-93C5-7DE6EB61FD1B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B7FC4-E47F-4841-96D2-ABA55C5F6658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EEA0DD-3605-4A03-9E38-56306DB8F5E3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4CD8DE-326D-417B-BDFA-B22DD1B4CBB6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89B6A-90C0-4CA3-82E2-2E52A35AF4B1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68FE93-739F-4340-A1B4-C6FB8D4DB211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F83D2-0AD8-4C87-B24F-DE99330F0428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E71F95-6A40-4324-B417-A463BBF0DCA1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7E54DB-7596-49FA-A480-1B77A8423785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06779C-BB49-41FE-843E-525D248860CF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F429D-6E3F-4038-8DFC-BC3F50A898F1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392C1C-D4A8-4EC0-AE08-6694B3C3EFB8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ADA6E6-A7FF-474F-A948-BC8C86114064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0567BA-5CA6-4430-83F1-24F6638C75DA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592D52-8D1A-495F-96E1-30899D573CD9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39D20-C54A-47E4-BD65-944DAECD7992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7F0E8-940D-4AE4-B18C-0C79EB674ECD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BB523D-0796-468B-82F3-68ED4DC1EEE3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98CD06-03C1-43A9-A35D-4A316CED08B5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B66D3-2550-42FC-B9B8-ECD9B0A46093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C82A61-285E-4EF2-8B94-31E5CD21DEB5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8239FA-6308-45AD-A71B-A3B4731C936E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CA8B5F-9D52-432C-8523-7A87DD504520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201866-C2FA-4CAF-B819-5FE1CD870DD7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F834C1-E790-40C8-AE6B-1ADE4EE0680A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E90219-F313-421F-BF5D-128EC56F7A05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F8BF31-E825-4F48-9712-C8A598941F9A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D10EA-D68E-480D-B38F-B9E9B9A50AC4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E51DDF-C543-4C4C-A7DA-D2E6FDBE9558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4E808C-DB60-4904-8178-ABE200C28DBF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AD8C4E-9D96-48B7-B7F4-ECF12FA821A9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8D2FE9-AC5A-48F7-A0BA-4783232D3DC4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5B20BF-29DD-48D6-9FD6-20557AA7FDE3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6F2F30-7AE3-4843-A997-6D6D424D68AA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1B94A-F995-4FF1-8177-1ED7DE2C059D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330EF-32A6-4521-A461-237519F9A508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766C83-4F54-4BE1-86DD-DD58A95A0870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F86D3-1241-4180-AA6B-004393781D02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8D1A01-FAA2-4A97-B5C3-2EB72A08BE35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8A4B8-45B4-4218-B769-69A14A807D35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CC7C8-DEAA-4E3E-9F50-ABE402960236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F9A32A-7B9F-4347-9380-5AB86EC17CAB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F9726-7371-496C-911F-33A27A8AE108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B20AE1-C2CC-4BA3-BFD9-0A4B9DB8CF15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D1B7F-6D90-4994-BDBF-F5417566FEA9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4B889B-8B9E-4814-A9EC-760B73384675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0AB72-D546-4E27-803D-A47222FE609D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5FD2-36C6-4FB7-ADDD-1FB9FACA679E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CAC9D-7011-4C1D-BDB3-8E842DB46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F0B8-60C9-4F10-A300-F0903758B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8023D-28A3-4BF8-99F4-B008AD7F5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6050-41E7-402C-8356-6D004D32B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8BAE-536C-4576-B467-B73EEAE2F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8C7D-D630-4B07-A68C-80A89B37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9C26-DCA2-441D-B5BC-ABD143C2F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46A3-82B4-4501-A48D-622666B7B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1E99-F9A6-4F36-B528-F596F736B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C609-2E46-4438-98CB-C146CDAF0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0EF154-F90A-4389-89BA-D3E9A320A4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9AB9A9-5089-4D62-B2A0-44544E086BD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slide" Target="slide6.xml"/><Relationship Id="rId18" Type="http://schemas.openxmlformats.org/officeDocument/2006/relationships/slide" Target="slide16.xml"/><Relationship Id="rId26" Type="http://schemas.openxmlformats.org/officeDocument/2006/relationships/slide" Target="slide32.xml"/><Relationship Id="rId3" Type="http://schemas.openxmlformats.org/officeDocument/2006/relationships/control" Target="../activeX/activeX2.xml"/><Relationship Id="rId21" Type="http://schemas.openxmlformats.org/officeDocument/2006/relationships/slide" Target="slide22.xml"/><Relationship Id="rId34" Type="http://schemas.openxmlformats.org/officeDocument/2006/relationships/slide" Target="slide48.xml"/><Relationship Id="rId7" Type="http://schemas.openxmlformats.org/officeDocument/2006/relationships/control" Target="../activeX/activeX6.xml"/><Relationship Id="rId12" Type="http://schemas.openxmlformats.org/officeDocument/2006/relationships/slide" Target="slide4.xml"/><Relationship Id="rId17" Type="http://schemas.openxmlformats.org/officeDocument/2006/relationships/slide" Target="slide14.xml"/><Relationship Id="rId25" Type="http://schemas.openxmlformats.org/officeDocument/2006/relationships/slide" Target="slide30.xml"/><Relationship Id="rId33" Type="http://schemas.openxmlformats.org/officeDocument/2006/relationships/slide" Target="slide46.xml"/><Relationship Id="rId2" Type="http://schemas.openxmlformats.org/officeDocument/2006/relationships/control" Target="../activeX/activeX1.xml"/><Relationship Id="rId16" Type="http://schemas.openxmlformats.org/officeDocument/2006/relationships/slide" Target="slide12.xml"/><Relationship Id="rId20" Type="http://schemas.openxmlformats.org/officeDocument/2006/relationships/slide" Target="slide20.xml"/><Relationship Id="rId29" Type="http://schemas.openxmlformats.org/officeDocument/2006/relationships/slide" Target="slide38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notesSlide" Target="../notesSlides/notesSlide1.xml"/><Relationship Id="rId24" Type="http://schemas.openxmlformats.org/officeDocument/2006/relationships/slide" Target="slide28.xml"/><Relationship Id="rId32" Type="http://schemas.openxmlformats.org/officeDocument/2006/relationships/slide" Target="slide44.xml"/><Relationship Id="rId5" Type="http://schemas.openxmlformats.org/officeDocument/2006/relationships/control" Target="../activeX/activeX4.xml"/><Relationship Id="rId15" Type="http://schemas.openxmlformats.org/officeDocument/2006/relationships/slide" Target="slide10.xml"/><Relationship Id="rId23" Type="http://schemas.openxmlformats.org/officeDocument/2006/relationships/slide" Target="slide26.xml"/><Relationship Id="rId28" Type="http://schemas.openxmlformats.org/officeDocument/2006/relationships/slide" Target="slide36.xml"/><Relationship Id="rId36" Type="http://schemas.openxmlformats.org/officeDocument/2006/relationships/slide" Target="slide2.xml"/><Relationship Id="rId10" Type="http://schemas.openxmlformats.org/officeDocument/2006/relationships/slideLayout" Target="../slideLayouts/slideLayout7.xml"/><Relationship Id="rId19" Type="http://schemas.openxmlformats.org/officeDocument/2006/relationships/slide" Target="slide18.xml"/><Relationship Id="rId31" Type="http://schemas.openxmlformats.org/officeDocument/2006/relationships/slide" Target="slide42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slide" Target="slide8.xml"/><Relationship Id="rId22" Type="http://schemas.openxmlformats.org/officeDocument/2006/relationships/slide" Target="slide24.xml"/><Relationship Id="rId27" Type="http://schemas.openxmlformats.org/officeDocument/2006/relationships/slide" Target="slide34.xml"/><Relationship Id="rId30" Type="http://schemas.openxmlformats.org/officeDocument/2006/relationships/slide" Target="slide40.xml"/><Relationship Id="rId35" Type="http://schemas.openxmlformats.org/officeDocument/2006/relationships/slide" Target="slide5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905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667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300</a:t>
            </a:r>
            <a:endParaRPr lang="en-US" sz="3600" b="1">
              <a:hlinkClick r:id="rId13" action="ppaction://hlinksldjump"/>
            </a:endParaRPr>
          </a:p>
        </p:txBody>
      </p:sp>
      <p:sp>
        <p:nvSpPr>
          <p:cNvPr id="2139" name="AutoShape 9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400</a:t>
            </a:r>
            <a:endParaRPr lang="en-US" sz="3600" b="1">
              <a:hlinkClick r:id="rId14" action="ppaction://hlinksldjump"/>
            </a:endParaRPr>
          </a:p>
        </p:txBody>
      </p:sp>
      <p:sp>
        <p:nvSpPr>
          <p:cNvPr id="2140" name="AutoShape 92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191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500</a:t>
            </a:r>
            <a:endParaRPr lang="en-US" sz="3600" b="1" dirty="0"/>
          </a:p>
        </p:txBody>
      </p:sp>
      <p:sp>
        <p:nvSpPr>
          <p:cNvPr id="2149" name="AutoShape 101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100</a:t>
            </a:r>
            <a:endParaRPr lang="en-US" sz="3600" b="1" dirty="0"/>
          </a:p>
        </p:txBody>
      </p:sp>
      <p:sp>
        <p:nvSpPr>
          <p:cNvPr id="2150" name="AutoShape 102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905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200</a:t>
            </a:r>
            <a:endParaRPr lang="en-US" sz="3600" b="1" dirty="0">
              <a:hlinkClick r:id="rId17" action="ppaction://hlinksldjump"/>
            </a:endParaRPr>
          </a:p>
        </p:txBody>
      </p:sp>
      <p:sp>
        <p:nvSpPr>
          <p:cNvPr id="2151" name="AutoShape 103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667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191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100</a:t>
            </a:r>
            <a:endParaRPr lang="en-US" sz="3600" b="1" dirty="0"/>
          </a:p>
        </p:txBody>
      </p:sp>
      <p:sp>
        <p:nvSpPr>
          <p:cNvPr id="2155" name="AutoShape 107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905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200</a:t>
            </a:r>
            <a:endParaRPr lang="en-US" sz="3600" b="1" dirty="0"/>
          </a:p>
        </p:txBody>
      </p:sp>
      <p:sp>
        <p:nvSpPr>
          <p:cNvPr id="2156" name="AutoShape 10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667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191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905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27" action="ppaction://hlinksldjump"/>
              </a:rPr>
              <a:t>200</a:t>
            </a:r>
            <a:endParaRPr lang="en-US" sz="3600" b="1" dirty="0"/>
          </a:p>
        </p:txBody>
      </p:sp>
      <p:sp>
        <p:nvSpPr>
          <p:cNvPr id="2161" name="AutoShape 113">
            <a:hlinkClick r:id="rId2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667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8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29" action="ppaction://hlinksldjump"/>
              </a:rPr>
              <a:t>400</a:t>
            </a:r>
            <a:endParaRPr lang="en-US" sz="3600" b="1" dirty="0"/>
          </a:p>
        </p:txBody>
      </p:sp>
      <p:sp>
        <p:nvSpPr>
          <p:cNvPr id="2163" name="AutoShape 115">
            <a:hlinkClick r:id="rId3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191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30" action="ppaction://hlinksldjump"/>
              </a:rPr>
              <a:t>500</a:t>
            </a:r>
            <a:endParaRPr lang="en-US" sz="3600" b="1" dirty="0"/>
          </a:p>
        </p:txBody>
      </p:sp>
      <p:sp>
        <p:nvSpPr>
          <p:cNvPr id="2164" name="AutoShape 116">
            <a:hlinkClick r:id="rId3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31" action="ppaction://hlinksldjump"/>
              </a:rPr>
              <a:t>100</a:t>
            </a:r>
            <a:endParaRPr lang="en-US" sz="3600" b="1" dirty="0"/>
          </a:p>
        </p:txBody>
      </p:sp>
      <p:sp>
        <p:nvSpPr>
          <p:cNvPr id="2165" name="AutoShape 117">
            <a:hlinkClick r:id="rId3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905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32" action="ppaction://hlinksldjump"/>
              </a:rPr>
              <a:t>200</a:t>
            </a:r>
            <a:endParaRPr lang="en-US" sz="3600" b="1" dirty="0"/>
          </a:p>
        </p:txBody>
      </p:sp>
      <p:sp>
        <p:nvSpPr>
          <p:cNvPr id="2166" name="AutoShape 118">
            <a:hlinkClick r:id="rId3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667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33" action="ppaction://hlinksldjump"/>
              </a:rPr>
              <a:t>300</a:t>
            </a:r>
            <a:endParaRPr lang="en-US" sz="3600" b="1" dirty="0"/>
          </a:p>
        </p:txBody>
      </p:sp>
      <p:sp>
        <p:nvSpPr>
          <p:cNvPr id="2167" name="AutoShape 119">
            <a:hlinkClick r:id="rId3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34" action="ppaction://hlinksldjump"/>
              </a:rPr>
              <a:t>400</a:t>
            </a:r>
            <a:endParaRPr lang="en-US" sz="3600" b="1" dirty="0"/>
          </a:p>
        </p:txBody>
      </p:sp>
      <p:sp>
        <p:nvSpPr>
          <p:cNvPr id="2168" name="AutoShape 120">
            <a:hlinkClick r:id="rId3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191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35" action="ppaction://hlinksldjump"/>
              </a:rPr>
              <a:t>500</a:t>
            </a:r>
            <a:endParaRPr lang="en-US" sz="3600" b="1" dirty="0"/>
          </a:p>
        </p:txBody>
      </p:sp>
      <p:sp>
        <p:nvSpPr>
          <p:cNvPr id="2088" name="AutoShape 40">
            <a:hlinkClick r:id="rId3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762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 dirty="0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Garamond" pitchFamily="18" charset="0"/>
              </a:rPr>
              <a:t>Perimeter 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Garamond" pitchFamily="18" charset="0"/>
              </a:rPr>
              <a:t>&amp; Area</a:t>
            </a:r>
            <a:endParaRPr lang="en-US" sz="2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Expressions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Words to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Expressions &amp;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Equations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Inequalities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smtClean="0">
                <a:solidFill>
                  <a:schemeClr val="bg1"/>
                </a:solidFill>
              </a:rPr>
              <a:t>Equations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52400" y="5105400"/>
            <a:ext cx="1981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dirty="0" smtClean="0"/>
              <a:t>Team 1</a:t>
            </a:r>
            <a:endParaRPr lang="en-US" sz="2400" dirty="0"/>
          </a:p>
        </p:txBody>
      </p:sp>
      <p:sp>
        <p:nvSpPr>
          <p:cNvPr id="39" name="Rounded Rectangle 38"/>
          <p:cNvSpPr/>
          <p:nvPr/>
        </p:nvSpPr>
        <p:spPr>
          <a:xfrm>
            <a:off x="2438400" y="5105400"/>
            <a:ext cx="1981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dirty="0" smtClean="0"/>
              <a:t>Team 2</a:t>
            </a:r>
            <a:endParaRPr lang="en-US" sz="2400" dirty="0"/>
          </a:p>
        </p:txBody>
      </p:sp>
      <p:sp>
        <p:nvSpPr>
          <p:cNvPr id="40" name="Rounded Rectangle 39"/>
          <p:cNvSpPr/>
          <p:nvPr/>
        </p:nvSpPr>
        <p:spPr>
          <a:xfrm>
            <a:off x="4724400" y="5105400"/>
            <a:ext cx="1981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dirty="0" smtClean="0"/>
              <a:t>Team 3</a:t>
            </a:r>
            <a:endParaRPr lang="en-US" sz="2400" dirty="0"/>
          </a:p>
        </p:txBody>
      </p:sp>
      <p:sp>
        <p:nvSpPr>
          <p:cNvPr id="41" name="Rounded Rectangle 40"/>
          <p:cNvSpPr/>
          <p:nvPr/>
        </p:nvSpPr>
        <p:spPr>
          <a:xfrm>
            <a:off x="6934200" y="5105400"/>
            <a:ext cx="1981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dirty="0" smtClean="0"/>
              <a:t>Team 4</a:t>
            </a:r>
            <a:endParaRPr lang="en-US" sz="2400" dirty="0"/>
          </a:p>
        </p:txBody>
      </p:sp>
      <p:sp>
        <p:nvSpPr>
          <p:cNvPr id="42" name="Rounded Rectangle 41"/>
          <p:cNvSpPr/>
          <p:nvPr/>
        </p:nvSpPr>
        <p:spPr>
          <a:xfrm>
            <a:off x="152400" y="6019800"/>
            <a:ext cx="1981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dirty="0" smtClean="0"/>
              <a:t>Team 5</a:t>
            </a:r>
            <a:endParaRPr lang="en-US" sz="2400" dirty="0"/>
          </a:p>
        </p:txBody>
      </p:sp>
      <p:sp>
        <p:nvSpPr>
          <p:cNvPr id="43" name="Rounded Rectangle 42"/>
          <p:cNvSpPr/>
          <p:nvPr/>
        </p:nvSpPr>
        <p:spPr>
          <a:xfrm>
            <a:off x="2438400" y="6019800"/>
            <a:ext cx="1981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dirty="0" smtClean="0"/>
              <a:t>Team 6</a:t>
            </a:r>
            <a:endParaRPr lang="en-US" sz="2400" dirty="0"/>
          </a:p>
        </p:txBody>
      </p:sp>
      <p:sp>
        <p:nvSpPr>
          <p:cNvPr id="44" name="Rounded Rectangle 43"/>
          <p:cNvSpPr/>
          <p:nvPr/>
        </p:nvSpPr>
        <p:spPr>
          <a:xfrm>
            <a:off x="4724400" y="6019800"/>
            <a:ext cx="1981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dirty="0" smtClean="0"/>
              <a:t>Team 7</a:t>
            </a:r>
            <a:endParaRPr lang="en-US" sz="2400" dirty="0"/>
          </a:p>
        </p:txBody>
      </p:sp>
      <p:sp>
        <p:nvSpPr>
          <p:cNvPr id="45" name="Rounded Rectangle 44"/>
          <p:cNvSpPr/>
          <p:nvPr/>
        </p:nvSpPr>
        <p:spPr>
          <a:xfrm>
            <a:off x="6934200" y="6019800"/>
            <a:ext cx="1981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dirty="0" smtClean="0"/>
              <a:t>Team 8</a:t>
            </a:r>
            <a:endParaRPr lang="en-US" sz="2400" dirty="0"/>
          </a:p>
        </p:txBody>
      </p:sp>
    </p:spTree>
    <p:controls>
      <p:control spid="2169" name="TextBox1" r:id="rId2" imgW="762120" imgH="380880"/>
      <p:control spid="2177" name="TextBox2" r:id="rId3" imgW="762120" imgH="380880"/>
      <p:control spid="2178" name="TextBox3" r:id="rId4" imgW="762120" imgH="380880"/>
      <p:control spid="2179" name="TextBox4" r:id="rId5" imgW="762120" imgH="380880"/>
      <p:control spid="2180" name="TextBox5" r:id="rId6" imgW="762120" imgH="380880"/>
      <p:control spid="2181" name="TextBox6" r:id="rId7" imgW="762120" imgH="380880"/>
      <p:control spid="2182" name="TextBox7" r:id="rId8" imgW="762120" imgH="380880"/>
      <p:control spid="2183" name="TextBox8" r:id="rId9" imgW="762120" imgH="380880"/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33400"/>
            <a:ext cx="5419725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705600" y="5257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DOK 3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447800"/>
            <a:ext cx="16954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latin typeface="Verdana" pitchFamily="34" charset="0"/>
              </a:rPr>
              <a:t>B</a:t>
            </a:r>
            <a:endParaRPr lang="en-US" sz="96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524000"/>
            <a:ext cx="555307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705600" y="5257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DOK 1</a:t>
            </a:r>
            <a:endParaRPr lang="en-US" sz="2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807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b="1" dirty="0" smtClean="0">
                <a:solidFill>
                  <a:schemeClr val="bg1"/>
                </a:solidFill>
                <a:latin typeface="Verdana" pitchFamily="34" charset="0"/>
              </a:rPr>
              <a:t>B</a:t>
            </a:r>
            <a:endParaRPr lang="en-US" sz="80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05600" y="5257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DOK 1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447800"/>
            <a:ext cx="547687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8077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latin typeface="Verdana" pitchFamily="34" charset="0"/>
              </a:rPr>
              <a:t>D</a:t>
            </a:r>
            <a:endParaRPr lang="en-US" sz="88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53149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295400"/>
            <a:ext cx="245745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705600" y="5257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DOK 2</a:t>
            </a:r>
            <a:endParaRPr lang="en-US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80772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500" b="1" dirty="0" smtClean="0">
                <a:solidFill>
                  <a:schemeClr val="bg1"/>
                </a:solidFill>
                <a:latin typeface="Verdana" pitchFamily="34" charset="0"/>
              </a:rPr>
              <a:t>A</a:t>
            </a:r>
            <a:endParaRPr lang="en-US" sz="115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219200"/>
            <a:ext cx="51816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705600" y="5257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DOK 1</a:t>
            </a:r>
            <a:endParaRPr lang="en-US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7200" y="2133600"/>
            <a:ext cx="8077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Verdana" pitchFamily="34" charset="0"/>
              </a:rPr>
              <a:t>B</a:t>
            </a:r>
            <a:endParaRPr lang="en-US" sz="66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b="42217"/>
          <a:stretch>
            <a:fillRect/>
          </a:stretch>
        </p:blipFill>
        <p:spPr bwMode="auto">
          <a:xfrm>
            <a:off x="381000" y="762000"/>
            <a:ext cx="58197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t="60772" r="69885"/>
          <a:stretch>
            <a:fillRect/>
          </a:stretch>
        </p:blipFill>
        <p:spPr bwMode="auto">
          <a:xfrm>
            <a:off x="6629400" y="1600200"/>
            <a:ext cx="17526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800600" y="5715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DOK 2</a:t>
            </a:r>
            <a:endParaRPr lang="en-US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990600"/>
            <a:ext cx="57150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705600" y="5257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DOK 1</a:t>
            </a:r>
            <a:endParaRPr lang="en-US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077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latin typeface="Verdana" pitchFamily="34" charset="0"/>
              </a:rPr>
              <a:t>D</a:t>
            </a:r>
            <a:endParaRPr lang="en-US" sz="88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7000" y="5638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DOK 2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57200"/>
            <a:ext cx="5762625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3400" y="2057400"/>
            <a:ext cx="8077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latin typeface="Verdana" pitchFamily="34" charset="0"/>
              </a:rPr>
              <a:t>A</a:t>
            </a:r>
            <a:endParaRPr lang="en-US" sz="88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0" y="5562600"/>
            <a:ext cx="205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DOK 3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81000"/>
            <a:ext cx="59817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3733800"/>
            <a:ext cx="333375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3400" y="21336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latin typeface="Verdana" pitchFamily="34" charset="0"/>
              </a:rPr>
              <a:t>D</a:t>
            </a:r>
            <a:endParaRPr lang="en-US" sz="96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9400" y="5715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DOK 2 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143000"/>
            <a:ext cx="528637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914400"/>
            <a:ext cx="2514600" cy="3734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629400" y="1981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≤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0" y="4038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≤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latin typeface="Verdana" pitchFamily="34" charset="0"/>
              </a:rPr>
              <a:t>D</a:t>
            </a:r>
            <a:endParaRPr lang="en-US" sz="96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9400" y="5715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DOK 2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1000"/>
            <a:ext cx="5895975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80772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500" b="1" dirty="0" smtClean="0">
                <a:solidFill>
                  <a:schemeClr val="bg1"/>
                </a:solidFill>
                <a:latin typeface="Verdana" pitchFamily="34" charset="0"/>
              </a:rPr>
              <a:t>D</a:t>
            </a:r>
            <a:endParaRPr lang="en-US" sz="115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Verdana" pitchFamily="34" charset="0"/>
              </a:rPr>
              <a:t>A</a:t>
            </a:r>
            <a:endParaRPr lang="en-US" sz="66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9400" y="5715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DOK 2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1266825"/>
            <a:ext cx="57150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latin typeface="Verdana" pitchFamily="34" charset="0"/>
              </a:rPr>
              <a:t>B</a:t>
            </a:r>
            <a:endParaRPr lang="en-US" sz="96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9400" y="5715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DOK 2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0713" y="1366838"/>
            <a:ext cx="536257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3400" y="2362200"/>
            <a:ext cx="8077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Verdana" pitchFamily="34" charset="0"/>
              </a:rPr>
              <a:t>D</a:t>
            </a:r>
            <a:endParaRPr lang="en-US" sz="66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9400" y="5715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DOK 2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999" y="381000"/>
            <a:ext cx="6248401" cy="326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2514600"/>
            <a:ext cx="21336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3400" y="21336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latin typeface="Verdana" pitchFamily="34" charset="0"/>
              </a:rPr>
              <a:t>D</a:t>
            </a:r>
            <a:endParaRPr lang="en-US" sz="72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9400" y="5715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DOK 2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47800"/>
            <a:ext cx="521017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914400"/>
            <a:ext cx="22955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7200" y="1828800"/>
            <a:ext cx="8077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latin typeface="Verdana" pitchFamily="34" charset="0"/>
              </a:rPr>
              <a:t>A</a:t>
            </a:r>
            <a:endParaRPr lang="en-US" sz="88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9400" y="5715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DOK 2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04800"/>
            <a:ext cx="55626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2667000"/>
            <a:ext cx="4953000" cy="355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3400" y="2362200"/>
            <a:ext cx="807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b="1" dirty="0" smtClean="0">
                <a:solidFill>
                  <a:schemeClr val="bg1"/>
                </a:solidFill>
                <a:latin typeface="Verdana" pitchFamily="34" charset="0"/>
              </a:rPr>
              <a:t>C</a:t>
            </a:r>
            <a:endParaRPr lang="en-US" sz="46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762000"/>
            <a:ext cx="54102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34000" y="57150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DOK 2</a:t>
            </a:r>
            <a:endParaRPr lang="en-US" sz="2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9400" y="5715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DOK 3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28600"/>
            <a:ext cx="4648200" cy="2010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362200"/>
            <a:ext cx="518160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7200" y="1828800"/>
            <a:ext cx="807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b="1" dirty="0" smtClean="0">
                <a:solidFill>
                  <a:schemeClr val="bg1"/>
                </a:solidFill>
                <a:latin typeface="Verdana" pitchFamily="34" charset="0"/>
              </a:rPr>
              <a:t>C</a:t>
            </a:r>
            <a:endParaRPr lang="en-US" sz="80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9400" y="5715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DOK 2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57200"/>
            <a:ext cx="5838825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8077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latin typeface="Verdana" pitchFamily="34" charset="0"/>
              </a:rPr>
              <a:t>B</a:t>
            </a:r>
            <a:endParaRPr lang="en-US" sz="46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9400" y="5715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DOK 2 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609600"/>
            <a:ext cx="4657725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latin typeface="Verdana" pitchFamily="34" charset="0"/>
              </a:rPr>
              <a:t>B</a:t>
            </a:r>
            <a:endParaRPr lang="en-US" sz="96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9400" y="5715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DOK1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609600"/>
            <a:ext cx="516255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85800" y="23622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latin typeface="Verdana" pitchFamily="34" charset="0"/>
              </a:rPr>
              <a:t>D</a:t>
            </a:r>
            <a:endParaRPr lang="en-US" sz="72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86600" y="5410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DOK 2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33400"/>
            <a:ext cx="581025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latin typeface="Verdana" pitchFamily="34" charset="0"/>
              </a:rPr>
              <a:t>C</a:t>
            </a:r>
            <a:endParaRPr lang="en-US" sz="46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" y="23622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latin typeface="Verdana" pitchFamily="34" charset="0"/>
              </a:rPr>
              <a:t>D</a:t>
            </a:r>
            <a:endParaRPr lang="en-US" sz="46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762000"/>
            <a:ext cx="51435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629400" y="5715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DOK 1 </a:t>
            </a:r>
            <a:endParaRPr lang="en-US" sz="3200" dirty="0"/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0772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500" b="1" dirty="0" smtClean="0">
                <a:solidFill>
                  <a:schemeClr val="bg1"/>
                </a:solidFill>
                <a:latin typeface="Verdana" pitchFamily="34" charset="0"/>
              </a:rPr>
              <a:t>D</a:t>
            </a:r>
            <a:endParaRPr lang="en-US" sz="115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066800"/>
            <a:ext cx="5057775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981200"/>
            <a:ext cx="17811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572000" y="5257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DOK 2</a:t>
            </a:r>
            <a:endParaRPr lang="en-US" sz="2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3400" y="2362200"/>
            <a:ext cx="8077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Verdana" pitchFamily="34" charset="0"/>
              </a:rPr>
              <a:t>A</a:t>
            </a:r>
            <a:endParaRPr lang="en-US" sz="66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81000"/>
            <a:ext cx="5210175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705600" y="52578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DOK 1</a:t>
            </a:r>
            <a:endParaRPr lang="en-US" sz="2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8077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latin typeface="Verdana" pitchFamily="34" charset="0"/>
              </a:rPr>
              <a:t>D</a:t>
            </a:r>
            <a:endParaRPr lang="en-US" sz="88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635</TotalTime>
  <Words>179</Words>
  <Application>Microsoft Office PowerPoint</Application>
  <PresentationFormat>On-screen Show (4:3)</PresentationFormat>
  <Paragraphs>144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Flow</vt:lpstr>
      <vt:lpstr>Slide 1</vt:lpstr>
      <vt:lpstr>Slide 2</vt:lpstr>
      <vt:lpstr>A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Company>Grant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wcpss</cp:lastModifiedBy>
  <cp:revision>60</cp:revision>
  <dcterms:created xsi:type="dcterms:W3CDTF">1998-08-19T17:45:48Z</dcterms:created>
  <dcterms:modified xsi:type="dcterms:W3CDTF">2013-03-07T13:39:04Z</dcterms:modified>
</cp:coreProperties>
</file>